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1029533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233" y="2265911"/>
            <a:ext cx="7222524" cy="3127723"/>
          </a:xfrm>
        </p:spPr>
        <p:txBody>
          <a:bodyPr>
            <a:normAutofit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Se informa a la ciudadanía que el Instituto Electoral de Coahuila no ha obtenido ingresos derivados del cobro de impuestos, derechos y/o aprovechamientos.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Estadísticas sobre ingresos derivados de impuestos.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7FD4F56-8867-1405-AD1F-7FCA30D5B33E}"/>
              </a:ext>
            </a:extLst>
          </p:cNvPr>
          <p:cNvGrpSpPr/>
          <p:nvPr/>
        </p:nvGrpSpPr>
        <p:grpSpPr>
          <a:xfrm>
            <a:off x="5143002" y="7577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429CE9A3-3988-2867-53A5-D36541826C8B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856B02F-A93F-3700-6A16-6EC75DEEDE88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CBAED4C-4B73-282A-84EE-8887050381D4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marzo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92</cp:revision>
  <dcterms:created xsi:type="dcterms:W3CDTF">2018-06-12T17:38:37Z</dcterms:created>
  <dcterms:modified xsi:type="dcterms:W3CDTF">2025-04-03T16:17:48Z</dcterms:modified>
</cp:coreProperties>
</file>